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99A85-7888-4D03-A298-7519AED3EB1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746D2-46FB-4D3E-A5AF-6E2292AEA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316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746D2-46FB-4D3E-A5AF-6E2292AEA56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857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86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272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1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319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238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350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774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154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56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208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494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B5ECC-CA49-456E-A81F-E3A452C4AFAE}" type="datetimeFigureOut">
              <a:rPr lang="ru-RU" smtClean="0"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B77FA-C8B0-43A6-8BFA-7664117F2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787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ks\Desktop\0567089a3172a7f3bf546c676f6cbe1389359078caa3d401bbeed3830d37522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6" y="908720"/>
            <a:ext cx="5927568" cy="402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>
            <a:off x="3779912" y="0"/>
            <a:ext cx="5184576" cy="4007669"/>
          </a:xfrm>
          <a:prstGeom prst="wedge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Здравствуйте, ребята. Симка и Нолик мне рассказали, что Дим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Димыч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уехал с родителями к бабушке в гости. Но как назло, сломался телевизор, его все винтики потерялись. Его надо починить! И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иксики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просят вас помочь собрать  5 винтиков,  выполнив математические задания.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30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076056" y="4437112"/>
            <a:ext cx="1152128" cy="11521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843808" y="4437112"/>
            <a:ext cx="1152128" cy="11521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03748" y="3276976"/>
            <a:ext cx="2232248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35996" y="3284984"/>
            <a:ext cx="2232248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35996" y="2132856"/>
            <a:ext cx="118813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5732962" y="2132856"/>
            <a:ext cx="1035282" cy="1152128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 rot="16200000">
            <a:off x="3391364" y="2118512"/>
            <a:ext cx="1125713" cy="1152128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200000">
            <a:off x="1731688" y="3360995"/>
            <a:ext cx="648073" cy="496048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807700" y="3963896"/>
            <a:ext cx="496047" cy="465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468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275771"/>
              </p:ext>
            </p:extLst>
          </p:nvPr>
        </p:nvGraphicFramePr>
        <p:xfrm>
          <a:off x="179513" y="188641"/>
          <a:ext cx="8712966" cy="6552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322"/>
                <a:gridCol w="2904322"/>
                <a:gridCol w="2904322"/>
              </a:tblGrid>
              <a:tr h="21842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42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42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C:\Users\aleks\Desktop\ФИКСИКИ\ee6045b1f113f8f8527b2626cd62d5c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304256" cy="146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leks\Desktop\ФИКСИКИ\Oxygen480-devices-video-television_(modified_and_cropped)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39" y="531454"/>
            <a:ext cx="2006961" cy="141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leks\Desktop\ФИКСИКИ\d53ce4b28c402d8917919893d80708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534886"/>
            <a:ext cx="1800200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aleks\Desktop\ФИКСИКИ\d53ce4b28c402d8917919893d80708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2591681"/>
            <a:ext cx="1800200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leks\Desktop\ФИКСИКИ\Oxygen480-devices-video-television_(modified_and_cropped)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150" y="2664295"/>
            <a:ext cx="2006961" cy="141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leks\Desktop\ФИКСИКИ\ee6045b1f113f8f8527b2626cd62d5c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368" y="2714644"/>
            <a:ext cx="2304256" cy="146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leks\Desktop\ФИКСИКИ\Oxygen480-devices-video-television_(modified_and_cropped)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83" y="4981651"/>
            <a:ext cx="2006961" cy="141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leks\Desktop\ФИКСИКИ\ee6045b1f113f8f8527b2626cd62d5c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3" y="4926869"/>
            <a:ext cx="2304256" cy="146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leks\Desktop\ФИКСИКИ\d53ce4b28c402d8917919893d80708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19" y="4836422"/>
            <a:ext cx="1800200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33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3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451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ks\Desktop\176321861631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848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leks\Desktop\0567089a3172a7f3bf546c676f6cbe1389359078caa3d401bbeed3830d37522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6" y="908720"/>
            <a:ext cx="5927568" cy="402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3779912" y="0"/>
            <a:ext cx="5184576" cy="4007669"/>
          </a:xfrm>
          <a:prstGeom prst="wedge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31940" y="404664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Спасибо, что помогли отыскать винтики, теперь мы сможем починить телевизор. Ребята, в знак благодарности мы приготовили для вас сюрприз, загляните в коробочку. До скорой встречи!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4355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84</Words>
  <Application>Microsoft Office PowerPoint</Application>
  <PresentationFormat>Экран (4:3)</PresentationFormat>
  <Paragraphs>4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</dc:creator>
  <cp:lastModifiedBy>aleks</cp:lastModifiedBy>
  <cp:revision>16</cp:revision>
  <dcterms:created xsi:type="dcterms:W3CDTF">2025-11-15T12:36:46Z</dcterms:created>
  <dcterms:modified xsi:type="dcterms:W3CDTF">2025-11-15T15:30:37Z</dcterms:modified>
</cp:coreProperties>
</file>